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42"/>
  </p:notesMasterIdLst>
  <p:sldIdLst>
    <p:sldId id="256" r:id="rId2"/>
    <p:sldId id="262" r:id="rId3"/>
    <p:sldId id="268" r:id="rId4"/>
    <p:sldId id="270" r:id="rId5"/>
    <p:sldId id="264" r:id="rId6"/>
    <p:sldId id="314" r:id="rId7"/>
    <p:sldId id="272" r:id="rId8"/>
    <p:sldId id="315" r:id="rId9"/>
    <p:sldId id="316" r:id="rId10"/>
    <p:sldId id="274" r:id="rId11"/>
    <p:sldId id="276" r:id="rId12"/>
    <p:sldId id="277" r:id="rId13"/>
    <p:sldId id="275" r:id="rId14"/>
    <p:sldId id="273" r:id="rId15"/>
    <p:sldId id="278" r:id="rId16"/>
    <p:sldId id="317" r:id="rId17"/>
    <p:sldId id="267" r:id="rId18"/>
    <p:sldId id="305" r:id="rId19"/>
    <p:sldId id="318" r:id="rId20"/>
    <p:sldId id="296" r:id="rId21"/>
    <p:sldId id="306" r:id="rId22"/>
    <p:sldId id="307" r:id="rId23"/>
    <p:sldId id="308" r:id="rId24"/>
    <p:sldId id="309" r:id="rId25"/>
    <p:sldId id="310" r:id="rId26"/>
    <p:sldId id="304" r:id="rId27"/>
    <p:sldId id="288" r:id="rId28"/>
    <p:sldId id="311" r:id="rId29"/>
    <p:sldId id="312" r:id="rId30"/>
    <p:sldId id="298" r:id="rId31"/>
    <p:sldId id="313" r:id="rId32"/>
    <p:sldId id="303" r:id="rId33"/>
    <p:sldId id="297" r:id="rId34"/>
    <p:sldId id="261" r:id="rId35"/>
    <p:sldId id="320" r:id="rId36"/>
    <p:sldId id="322" r:id="rId37"/>
    <p:sldId id="321" r:id="rId38"/>
    <p:sldId id="323" r:id="rId39"/>
    <p:sldId id="257" r:id="rId40"/>
    <p:sldId id="27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911F"/>
    <a:srgbClr val="BADA55"/>
    <a:srgbClr val="D0E6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634" autoAdjust="0"/>
  </p:normalViewPr>
  <p:slideViewPr>
    <p:cSldViewPr snapToGrid="0">
      <p:cViewPr varScale="1">
        <p:scale>
          <a:sx n="68" d="100"/>
          <a:sy n="68" d="100"/>
        </p:scale>
        <p:origin x="61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40E434-0AA4-46C4-8B44-8EA1192EC32D}" type="datetimeFigureOut">
              <a:rPr lang="en-ZA" smtClean="0"/>
              <a:t>2017/07/15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0085D-D67C-4360-8209-E38020F897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5947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Intro</a:t>
            </a:r>
            <a:r>
              <a:rPr lang="en-ZA" baseline="0" dirty="0"/>
              <a:t> for Jake &amp; I</a:t>
            </a:r>
            <a:endParaRPr lang="en-ZA" dirty="0"/>
          </a:p>
          <a:p>
            <a:r>
              <a:rPr lang="en-ZA" dirty="0"/>
              <a:t>Who</a:t>
            </a:r>
            <a:r>
              <a:rPr lang="en-ZA" baseline="0" dirty="0"/>
              <a:t> we are, why we like KSP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48035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Launch the 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7449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Visit new places and have new experiences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57591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Do some scientific</a:t>
            </a:r>
            <a:r>
              <a:rPr lang="en-ZA" baseline="0" dirty="0"/>
              <a:t> tasting … I mean testing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14553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dirty="0"/>
              <a:t>Ideally</a:t>
            </a:r>
            <a:r>
              <a:rPr lang="en-ZA" baseline="0" dirty="0"/>
              <a:t> recover your ship, loaded with all that tasty science and of course the pilot.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baseline="0" dirty="0"/>
              <a:t>This step, while useful, is completely optional, given the expendable nature of </a:t>
            </a:r>
            <a:r>
              <a:rPr lang="en-ZA" baseline="0" dirty="0" err="1"/>
              <a:t>kerbals</a:t>
            </a:r>
            <a:r>
              <a:rPr lang="en-ZA" baseline="0" dirty="0"/>
              <a:t> and the endless supply of fresh, eager </a:t>
            </a:r>
            <a:r>
              <a:rPr lang="en-ZA" dirty="0" err="1"/>
              <a:t>kerbonauts</a:t>
            </a:r>
            <a:r>
              <a:rPr lang="en-ZA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15569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You can then use that recovered science to research new parts</a:t>
            </a:r>
            <a:endParaRPr lang="en-Z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16686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These</a:t>
            </a:r>
            <a:r>
              <a:rPr lang="en-ZA" baseline="0" dirty="0"/>
              <a:t> new parts will allow you to go out and explore the rest of the solar system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15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30011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The game also has a</a:t>
            </a:r>
            <a:r>
              <a:rPr lang="en-ZA" baseline="0" dirty="0"/>
              <a:t> sandbox mode, where you can do pretty much anything..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16387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dirty="0"/>
              <a:t>Developed by</a:t>
            </a:r>
            <a:r>
              <a:rPr lang="en-ZA" baseline="0" dirty="0"/>
              <a:t> Squad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baseline="0" dirty="0"/>
              <a:t>Written in C# using Mono together with Unity game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baseline="0" dirty="0"/>
              <a:t>Currently supports Windows, OSX and Linux.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baseline="0" dirty="0"/>
              <a:t>Currently being ported to PS4, Xbox One and Wii 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baseline="0" dirty="0"/>
              <a:t>Lots of support for mods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baseline="0" dirty="0"/>
              <a:t>Keyboard, mouse, gamepad and joystick input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baseline="0" dirty="0"/>
              <a:t>Oculus rift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17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47630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Wanted to create a better way to control</a:t>
            </a:r>
            <a:r>
              <a:rPr lang="en-ZA" baseline="0" dirty="0"/>
              <a:t> our space ships.</a:t>
            </a:r>
            <a:br>
              <a:rPr lang="en-ZA" dirty="0"/>
            </a:br>
            <a:r>
              <a:rPr lang="en-ZA" dirty="0"/>
              <a:t>This is</a:t>
            </a:r>
            <a:r>
              <a:rPr lang="en-ZA" baseline="0" dirty="0"/>
              <a:t> a </a:t>
            </a:r>
            <a:r>
              <a:rPr lang="en-ZA" dirty="0"/>
              <a:t>Space Shuttle</a:t>
            </a:r>
            <a:r>
              <a:rPr lang="en-ZA" baseline="0" dirty="0"/>
              <a:t> Cockpit, it has lots of button dials, and of course an auto-pilot.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2644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baseline="0" dirty="0"/>
              <a:t>The first way to interact with the game was via K-</a:t>
            </a:r>
            <a:r>
              <a:rPr lang="en-ZA" baseline="0" dirty="0" err="1"/>
              <a:t>os</a:t>
            </a:r>
            <a:r>
              <a:rPr lang="en-ZA" baseline="0" dirty="0"/>
              <a:t>. It allows you to write, save and execute automated scripts from inside the game itself.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baseline="0" dirty="0"/>
              <a:t>Language based on Kerbal stupidity so not too great!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17032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dirty="0"/>
              <a:t>KSP puts you in command of your very own space program, housed at the KSC on the planet </a:t>
            </a:r>
            <a:r>
              <a:rPr lang="en-ZA" dirty="0" err="1"/>
              <a:t>Kerbin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23859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dirty="0"/>
              <a:t>Lastly </a:t>
            </a:r>
            <a:r>
              <a:rPr lang="en-ZA" baseline="0" dirty="0"/>
              <a:t>we looked at</a:t>
            </a:r>
            <a:r>
              <a:rPr lang="en-ZA" dirty="0"/>
              <a:t> </a:t>
            </a:r>
            <a:r>
              <a:rPr lang="en-ZA" dirty="0" err="1"/>
              <a:t>kRPC</a:t>
            </a:r>
            <a:r>
              <a:rPr lang="en-ZA" dirty="0"/>
              <a:t>, it had most of what I needed but</a:t>
            </a:r>
            <a:r>
              <a:rPr lang="en-ZA" baseline="0" dirty="0"/>
              <a:t> they didn’t have a JavaScript client. So we built one…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20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66059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21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7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22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09985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For the first part of our demo,</a:t>
            </a:r>
            <a:r>
              <a:rPr lang="en-ZA" baseline="0" dirty="0"/>
              <a:t> we wanted to reproduce some of the capabilities of SpaceX’s Grasshopper rocket which was the testbed for the Falcon9 and controlled landings.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26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64219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27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4266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All</a:t>
            </a:r>
            <a:r>
              <a:rPr lang="en-ZA" baseline="0" dirty="0"/>
              <a:t> 3 variables are constantly changing.</a:t>
            </a:r>
          </a:p>
          <a:p>
            <a:r>
              <a:rPr lang="en-ZA" baseline="0" dirty="0"/>
              <a:t>Gravity on ISS about 90% of what it is at sea level.</a:t>
            </a:r>
          </a:p>
          <a:p>
            <a:r>
              <a:rPr lang="en-ZA" baseline="0" dirty="0"/>
              <a:t>Astronauts float due to free-fall.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28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07325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Manual hovering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29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760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There</a:t>
            </a:r>
            <a:r>
              <a:rPr lang="en-ZA" baseline="0" dirty="0"/>
              <a:t> were some Technical difficulties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30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406947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Math</a:t>
            </a:r>
            <a:r>
              <a:rPr lang="en-ZA" baseline="0" dirty="0"/>
              <a:t> based hovering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31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44608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dirty="0"/>
              <a:t>proportional-integral-derivative controller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dirty="0"/>
              <a:t>http://www.rentanadviser.com/en/pid-fuzzy-logic/pid-fuzzy-logic.aspx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dirty="0"/>
              <a:t>Plug in 3</a:t>
            </a:r>
            <a:r>
              <a:rPr lang="en-ZA" baseline="0" dirty="0"/>
              <a:t> values to get the “error value” for a process value and desired set point.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baseline="0" dirty="0"/>
              <a:t>P – Proportional present value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baseline="0" dirty="0"/>
              <a:t>I – Integral past values (error accumulates over time)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baseline="0" dirty="0"/>
              <a:t>D – </a:t>
            </a:r>
            <a:r>
              <a:rPr lang="en-ZA" baseline="0" dirty="0" err="1"/>
              <a:t>Dirivitive</a:t>
            </a:r>
            <a:r>
              <a:rPr lang="en-ZA" baseline="0" dirty="0"/>
              <a:t> – predicated future values based on current rate of change</a:t>
            </a:r>
            <a:endParaRPr lang="en-ZA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32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96617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ZA" dirty="0" err="1"/>
              <a:t>Kerbin</a:t>
            </a:r>
            <a:r>
              <a:rPr lang="en-ZA" dirty="0"/>
              <a:t> is an earth</a:t>
            </a:r>
            <a:r>
              <a:rPr lang="en-ZA" baseline="0" dirty="0"/>
              <a:t> like planet, with the same gravity but a much smaller radius</a:t>
            </a:r>
            <a:endParaRPr lang="en-ZA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300135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Demo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33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919379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Yay!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34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357272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Talk about </a:t>
            </a:r>
            <a:r>
              <a:rPr lang="en-ZA"/>
              <a:t>future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39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49169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ZA" dirty="0"/>
              <a:t>Here you can actually see how much smaller it is, Roughly 10.9 times smaller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ZA" dirty="0"/>
              <a:t>Gameplay - (10min</a:t>
            </a:r>
            <a:r>
              <a:rPr lang="en-ZA" baseline="0" dirty="0"/>
              <a:t> to LEO)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ZA" baseline="0" dirty="0"/>
              <a:t>Technical  - floating point errors</a:t>
            </a:r>
            <a:endParaRPr lang="en-ZA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ZA" dirty="0" err="1"/>
              <a:t>Kerbin</a:t>
            </a:r>
            <a:r>
              <a:rPr lang="en-ZA" baseline="0" dirty="0"/>
              <a:t> is populated by a race of “little green men”, called </a:t>
            </a:r>
            <a:r>
              <a:rPr lang="en-ZA" baseline="0" dirty="0" err="1"/>
              <a:t>Kerbals</a:t>
            </a:r>
            <a:endParaRPr lang="en-ZA" baseline="0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6637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ZA" baseline="0" dirty="0"/>
              <a:t>The most famous of all </a:t>
            </a:r>
            <a:r>
              <a:rPr lang="en-ZA" baseline="0" dirty="0" err="1"/>
              <a:t>kerbals</a:t>
            </a:r>
            <a:r>
              <a:rPr lang="en-ZA" baseline="0" dirty="0"/>
              <a:t> is a </a:t>
            </a:r>
            <a:r>
              <a:rPr lang="en-ZA" baseline="0" dirty="0" err="1"/>
              <a:t>Kerbonaut</a:t>
            </a:r>
            <a:r>
              <a:rPr lang="en-ZA" baseline="0" dirty="0"/>
              <a:t> named </a:t>
            </a:r>
            <a:r>
              <a:rPr lang="en-ZA" baseline="0" dirty="0" err="1"/>
              <a:t>Jebediah</a:t>
            </a:r>
            <a:r>
              <a:rPr lang="en-ZA" baseline="0" dirty="0"/>
              <a:t> Kerman</a:t>
            </a:r>
            <a:endParaRPr lang="en-Z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dirty="0"/>
              <a:t>Here you can see Jeb with his fellow</a:t>
            </a:r>
            <a:r>
              <a:rPr lang="en-ZA" baseline="0" dirty="0"/>
              <a:t> two explorers, Bill and Bob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baseline="0" dirty="0" err="1"/>
              <a:t>Kerbals</a:t>
            </a:r>
            <a:r>
              <a:rPr lang="en-ZA" baseline="0" dirty="0"/>
              <a:t> have only got two important statistics, Bravery and Stupidity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333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And</a:t>
            </a:r>
            <a:r>
              <a:rPr lang="en-ZA" baseline="0" dirty="0"/>
              <a:t> the latest, very important Kerbal!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36662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Build your ship</a:t>
            </a:r>
            <a:r>
              <a:rPr lang="en-ZA" baseline="0" dirty="0"/>
              <a:t> from parts, using funds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34669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You can build some strange and interesting</a:t>
            </a:r>
            <a:r>
              <a:rPr lang="en-ZA" baseline="0" dirty="0"/>
              <a:t> craft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73003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Really strange.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0085D-D67C-4360-8209-E38020F89730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86172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8896B6C-D068-471C-9AA1-2D3EC53FF3C4}" type="datetimeFigureOut">
              <a:rPr lang="en-ZA" smtClean="0"/>
              <a:t>2017/07/15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91B3903-D01B-4818-BB89-DD81ACC89D4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79859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6B6C-D068-471C-9AA1-2D3EC53FF3C4}" type="datetimeFigureOut">
              <a:rPr lang="en-ZA" smtClean="0"/>
              <a:t>2017/07/15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3903-D01B-4818-BB89-DD81ACC89D4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74345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6B6C-D068-471C-9AA1-2D3EC53FF3C4}" type="datetimeFigureOut">
              <a:rPr lang="en-ZA" smtClean="0"/>
              <a:t>2017/07/15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3903-D01B-4818-BB89-DD81ACC89D4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05999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6B6C-D068-471C-9AA1-2D3EC53FF3C4}" type="datetimeFigureOut">
              <a:rPr lang="en-ZA" smtClean="0"/>
              <a:t>2017/07/15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3903-D01B-4818-BB89-DD81ACC89D4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20498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6B6C-D068-471C-9AA1-2D3EC53FF3C4}" type="datetimeFigureOut">
              <a:rPr lang="en-ZA" smtClean="0"/>
              <a:t>2017/07/15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3903-D01B-4818-BB89-DD81ACC89D4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8711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6B6C-D068-471C-9AA1-2D3EC53FF3C4}" type="datetimeFigureOut">
              <a:rPr lang="en-ZA" smtClean="0"/>
              <a:t>2017/07/15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3903-D01B-4818-BB89-DD81ACC89D4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79051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6B6C-D068-471C-9AA1-2D3EC53FF3C4}" type="datetimeFigureOut">
              <a:rPr lang="en-ZA" smtClean="0"/>
              <a:t>2017/07/15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3903-D01B-4818-BB89-DD81ACC89D4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3580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6B6C-D068-471C-9AA1-2D3EC53FF3C4}" type="datetimeFigureOut">
              <a:rPr lang="en-ZA" smtClean="0"/>
              <a:t>2017/07/15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3903-D01B-4818-BB89-DD81ACC89D4C}" type="slidenum">
              <a:rPr lang="en-ZA" smtClean="0"/>
              <a:t>‹#›</a:t>
            </a:fld>
            <a:endParaRPr lang="en-ZA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26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6B6C-D068-471C-9AA1-2D3EC53FF3C4}" type="datetimeFigureOut">
              <a:rPr lang="en-ZA" smtClean="0"/>
              <a:t>2017/07/15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3903-D01B-4818-BB89-DD81ACC89D4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3816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6B6C-D068-471C-9AA1-2D3EC53FF3C4}" type="datetimeFigureOut">
              <a:rPr lang="en-ZA" smtClean="0"/>
              <a:t>2017/07/15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3903-D01B-4818-BB89-DD81ACC89D4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6898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6B6C-D068-471C-9AA1-2D3EC53FF3C4}" type="datetimeFigureOut">
              <a:rPr lang="en-ZA" smtClean="0"/>
              <a:t>2017/07/15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3903-D01B-4818-BB89-DD81ACC89D4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65080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6B6C-D068-471C-9AA1-2D3EC53FF3C4}" type="datetimeFigureOut">
              <a:rPr lang="en-ZA" smtClean="0"/>
              <a:t>2017/07/15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3903-D01B-4818-BB89-DD81ACC89D4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94405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6B6C-D068-471C-9AA1-2D3EC53FF3C4}" type="datetimeFigureOut">
              <a:rPr lang="en-ZA" smtClean="0"/>
              <a:t>2017/07/15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3903-D01B-4818-BB89-DD81ACC89D4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2114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6B6C-D068-471C-9AA1-2D3EC53FF3C4}" type="datetimeFigureOut">
              <a:rPr lang="en-ZA" smtClean="0"/>
              <a:t>2017/07/15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3903-D01B-4818-BB89-DD81ACC89D4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51147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6B6C-D068-471C-9AA1-2D3EC53FF3C4}" type="datetimeFigureOut">
              <a:rPr lang="en-ZA" smtClean="0"/>
              <a:t>2017/07/15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3903-D01B-4818-BB89-DD81ACC89D4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10250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6B6C-D068-471C-9AA1-2D3EC53FF3C4}" type="datetimeFigureOut">
              <a:rPr lang="en-ZA" smtClean="0"/>
              <a:t>2017/07/15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3903-D01B-4818-BB89-DD81ACC89D4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0219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6B6C-D068-471C-9AA1-2D3EC53FF3C4}" type="datetimeFigureOut">
              <a:rPr lang="en-ZA" smtClean="0"/>
              <a:t>2017/07/15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B3903-D01B-4818-BB89-DD81ACC89D4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9219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8896B6C-D068-471C-9AA1-2D3EC53FF3C4}" type="datetimeFigureOut">
              <a:rPr lang="en-ZA" smtClean="0"/>
              <a:t>2017/07/15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91B3903-D01B-4818-BB89-DD81ACC89D4C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883406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krpc.github.io/krpc/" TargetMode="External"/><Relationship Id="rId2" Type="http://schemas.openxmlformats.org/officeDocument/2006/relationships/hyperlink" Target="https://www.youtube.com/user/szyzyg/playlis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XigentCoder/krpc-nod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144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6349" y="3595692"/>
            <a:ext cx="3836307" cy="1323439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prstMaterial="matte"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8000" b="1" cap="none" spc="0" dirty="0" err="1">
                <a:ln w="28575">
                  <a:solidFill>
                    <a:schemeClr val="bg1"/>
                  </a:solidFill>
                </a:ln>
                <a:pattFill prst="smGrid">
                  <a:fgClr>
                    <a:srgbClr val="BADA55"/>
                  </a:fgClr>
                  <a:bgClr>
                    <a:srgbClr val="76911F"/>
                  </a:bgClr>
                </a:pattFill>
                <a:effectLst/>
                <a:latin typeface="Agency FB" panose="020B0503020202020204" pitchFamily="34" charset="0"/>
              </a:rPr>
              <a:t>JSinSpace</a:t>
            </a:r>
            <a:endParaRPr lang="en-US" sz="8000" b="1" cap="none" spc="0" dirty="0">
              <a:ln w="28575">
                <a:solidFill>
                  <a:schemeClr val="bg1"/>
                </a:solidFill>
              </a:ln>
              <a:pattFill prst="smGrid">
                <a:fgClr>
                  <a:srgbClr val="BADA55"/>
                </a:fgClr>
                <a:bgClr>
                  <a:srgbClr val="76911F"/>
                </a:bgClr>
              </a:pattFill>
              <a:effectLst/>
              <a:latin typeface="Agency FB" panose="020B0503020202020204" pitchFamily="34" charset="0"/>
            </a:endParaRPr>
          </a:p>
        </p:txBody>
      </p:sp>
      <p:pic>
        <p:nvPicPr>
          <p:cNvPr id="6" name="Picture 2" descr="https://www.seeklogo.net/wp-content/uploads/2016/11/twitter-icon-circle-blue-logo-previe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763" y="255069"/>
            <a:ext cx="1180618" cy="118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/>
          <p:cNvSpPr/>
          <p:nvPr/>
        </p:nvSpPr>
        <p:spPr>
          <a:xfrm>
            <a:off x="9082268" y="343591"/>
            <a:ext cx="2720051" cy="100357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eXigentCoder</a:t>
            </a:r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DesolationJakey</a:t>
            </a:r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https://mybroadband.co.za/vb/attachment.php?attachmentid=227030&amp;d=14349934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29" y="1498020"/>
            <a:ext cx="3984171" cy="145695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25346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5358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316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66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850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833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68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diblePolishedKingsnake-mobi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7309" y="0"/>
            <a:ext cx="11028218" cy="686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5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859" y="0"/>
            <a:ext cx="6478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50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3/30/STSCPane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09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805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143500"/>
            <a:ext cx="8382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14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603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9" y="1904868"/>
            <a:ext cx="10404741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40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63" y="0"/>
            <a:ext cx="11130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53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pubnub.com/wp-content/uploads/2013/09/WebSocket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376238"/>
            <a:ext cx="7543800" cy="610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578997" y="6488668"/>
            <a:ext cx="8021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https://www.pubnub.com/blog/2013-09-11-what-are-websockets/</a:t>
            </a:r>
          </a:p>
        </p:txBody>
      </p:sp>
    </p:spTree>
    <p:extLst>
      <p:ext uri="{BB962C8B-B14F-4D97-AF65-F5344CB8AC3E}">
        <p14:creationId xmlns:p14="http://schemas.microsoft.com/office/powerpoint/2010/main" val="598003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google protocol buffers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6" name="Picture 12" descr="https://image.slidesharecdn.com/googleprotocolbuffers-151212195150/95/google-protocol-buffers-6-1024.jpg?cb=14499500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" y="4823"/>
            <a:ext cx="12183426" cy="68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cdn.blog.safe.com/wp-content/uploads/2011/08/google-protocol-buff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23"/>
            <a:ext cx="35242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4630881" y="1271380"/>
            <a:ext cx="7561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https://www.slideshare.net/SergeyPodolsky/google-protocol-buffers-56085699</a:t>
            </a:r>
          </a:p>
        </p:txBody>
      </p:sp>
    </p:spTree>
    <p:extLst>
      <p:ext uri="{BB962C8B-B14F-4D97-AF65-F5344CB8AC3E}">
        <p14:creationId xmlns:p14="http://schemas.microsoft.com/office/powerpoint/2010/main" val="2122633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damienbod.files.wordpress.com/2013/12/serializationtests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53" y="387061"/>
            <a:ext cx="10133258" cy="604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18108" y="6442364"/>
            <a:ext cx="9587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https://damienbod.com/2014/01/09/comparing-protobuf-json-bson-xml-with-net-for-file-streams/</a:t>
            </a:r>
          </a:p>
        </p:txBody>
      </p:sp>
    </p:spTree>
    <p:extLst>
      <p:ext uri="{BB962C8B-B14F-4D97-AF65-F5344CB8AC3E}">
        <p14:creationId xmlns:p14="http://schemas.microsoft.com/office/powerpoint/2010/main" val="2650590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damienbod.files.wordpress.com/2013/12/serializationtests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09" y="222508"/>
            <a:ext cx="9040092" cy="631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29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pacex.com/sites/spacex/files/grasshopper_pic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831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881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73" y="812800"/>
            <a:ext cx="7871012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11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www.grc.nasa.gov/WWW/k-12/VirtualAero/BottleRocket/airplane/Images/rktal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341" y="856383"/>
            <a:ext cx="590550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73826" y="6358190"/>
            <a:ext cx="9150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https://www.grc.nasa.gov/WWW/k-12/VirtualAero/BottleRocket/airplane/rktalo.html</a:t>
            </a:r>
          </a:p>
        </p:txBody>
      </p:sp>
    </p:spTree>
    <p:extLst>
      <p:ext uri="{BB962C8B-B14F-4D97-AF65-F5344CB8AC3E}">
        <p14:creationId xmlns:p14="http://schemas.microsoft.com/office/powerpoint/2010/main" val="3633339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erbal Space Program 2017_07_14 7_31_38 PM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4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574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346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Kerbal Space Program 2017_07_14 7_43_02 PM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39" y="238150"/>
            <a:ext cx="5985592" cy="7905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826959" y="6488668"/>
            <a:ext cx="436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solidFill>
                  <a:schemeClr val="tx1">
                    <a:lumMod val="50000"/>
                  </a:schemeClr>
                </a:solidFill>
              </a:rPr>
              <a:t>https://en.wikipedia.org/wiki/PID_controller</a:t>
            </a:r>
          </a:p>
        </p:txBody>
      </p:sp>
      <p:pic>
        <p:nvPicPr>
          <p:cNvPr id="2050" name="Picture 2" descr="http://i3.kym-cdn.com/photos/images/facebook/000/234/739/fa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81038"/>
            <a:ext cx="975360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7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168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2773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4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77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5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7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71000">
              <a:schemeClr val="bg1"/>
            </a:gs>
            <a:gs pos="100000">
              <a:schemeClr val="bg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81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324550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3000">
              <a:schemeClr val="tx1"/>
            </a:gs>
            <a:gs pos="74000">
              <a:schemeClr val="bg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574" y="70969"/>
            <a:ext cx="6096851" cy="671606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16614" y="6334774"/>
            <a:ext cx="3360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http://imgur.com/gallery/ckadxCa</a:t>
            </a:r>
          </a:p>
        </p:txBody>
      </p:sp>
    </p:spTree>
    <p:extLst>
      <p:ext uri="{BB962C8B-B14F-4D97-AF65-F5344CB8AC3E}">
        <p14:creationId xmlns:p14="http://schemas.microsoft.com/office/powerpoint/2010/main" val="1912738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Further Reading/Watching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>
                <a:hlinkClick r:id="rId2"/>
              </a:rPr>
              <a:t>https://www.youtube.com/user/szyzyg/playlists</a:t>
            </a:r>
            <a:endParaRPr lang="en-ZA" dirty="0"/>
          </a:p>
          <a:p>
            <a:r>
              <a:rPr lang="en-ZA" dirty="0">
                <a:hlinkClick r:id="rId3"/>
              </a:rPr>
              <a:t>https://krpc.github.io/krpc/</a:t>
            </a:r>
            <a:endParaRPr lang="en-ZA" dirty="0"/>
          </a:p>
          <a:p>
            <a:r>
              <a:rPr lang="en-ZA" dirty="0">
                <a:hlinkClick r:id="rId4"/>
              </a:rPr>
              <a:t>https://github.com/eXigentCoder/krpc-node</a:t>
            </a:r>
            <a:endParaRPr lang="en-ZA" dirty="0"/>
          </a:p>
          <a:p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10234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286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.imgur.com/YS7H3N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26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605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100.photobucket.com/albums/m32/pretzelmeister/der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0"/>
            <a:ext cx="9153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253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.imgur.com/LigVDG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3813"/>
            <a:ext cx="9477375" cy="68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0420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2962</TotalTime>
  <Words>678</Words>
  <Application>Microsoft Office PowerPoint</Application>
  <PresentationFormat>Widescreen</PresentationFormat>
  <Paragraphs>95</Paragraphs>
  <Slides>40</Slides>
  <Notes>32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Agency FB</vt:lpstr>
      <vt:lpstr>Arial</vt:lpstr>
      <vt:lpstr>Calibri</vt:lpstr>
      <vt:lpstr>Calibri Light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Reading/Watching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Kotzen</dc:creator>
  <cp:lastModifiedBy>Ryan Kotzen</cp:lastModifiedBy>
  <cp:revision>243</cp:revision>
  <dcterms:created xsi:type="dcterms:W3CDTF">2015-09-09T11:33:25Z</dcterms:created>
  <dcterms:modified xsi:type="dcterms:W3CDTF">2017-07-15T12:06:00Z</dcterms:modified>
</cp:coreProperties>
</file>